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62" r:id="rId4"/>
    <p:sldId id="277" r:id="rId5"/>
    <p:sldId id="278" r:id="rId6"/>
    <p:sldId id="265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83" d="100"/>
          <a:sy n="83" d="100"/>
        </p:scale>
        <p:origin x="143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powershell.org/" TargetMode="External"/><Relationship Id="rId7" Type="http://schemas.openxmlformats.org/officeDocument/2006/relationships/hyperlink" Target="http://twitter.com/search?f=tweets&amp;vertical=default&amp;q=#PowerShell&amp;src=typd" TargetMode="External"/><Relationship Id="rId12" Type="http://schemas.openxmlformats.org/officeDocument/2006/relationships/hyperlink" Target="http://powershell.sqlpass.org/" TargetMode="External"/><Relationship Id="rId2" Type="http://schemas.openxmlformats.org/officeDocument/2006/relationships/hyperlink" Target="https://github.com/PoshCode/PowerShellPracticeAndSty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shell.org/wp/user-groups/" TargetMode="External"/><Relationship Id="rId11" Type="http://schemas.openxmlformats.org/officeDocument/2006/relationships/hyperlink" Target="http://sqlps.io/vote" TargetMode="External"/><Relationship Id="rId5" Type="http://schemas.openxmlformats.org/officeDocument/2006/relationships/hyperlink" Target="http://www.powershellmagazine.com/" TargetMode="External"/><Relationship Id="rId10" Type="http://schemas.openxmlformats.org/officeDocument/2006/relationships/hyperlink" Target="http://slack.poshcode.org/" TargetMode="External"/><Relationship Id="rId4" Type="http://schemas.openxmlformats.org/officeDocument/2006/relationships/hyperlink" Target="http://www.microsoftvirtualacademy.com/" TargetMode="External"/><Relationship Id="rId9" Type="http://schemas.openxmlformats.org/officeDocument/2006/relationships/hyperlink" Target="http://github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Toolmaking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with Advanced 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3806107" cy="4525963"/>
          </a:xfrm>
        </p:spPr>
        <p:txBody>
          <a:bodyPr>
            <a:normAutofit/>
          </a:bodyPr>
          <a:lstStyle/>
          <a:p>
            <a:r>
              <a:rPr lang="en-US" dirty="0"/>
              <a:t>Readability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Parameters</a:t>
            </a:r>
          </a:p>
          <a:p>
            <a:r>
              <a:rPr lang="en-US" dirty="0" err="1"/>
              <a:t>CmdletBinding</a:t>
            </a:r>
            <a:endParaRPr lang="en-US" dirty="0"/>
          </a:p>
          <a:p>
            <a:r>
              <a:rPr lang="en-US" dirty="0"/>
              <a:t>Parameter Validation</a:t>
            </a:r>
          </a:p>
          <a:p>
            <a:r>
              <a:rPr lang="en-US" dirty="0"/>
              <a:t>Verbose Output</a:t>
            </a:r>
          </a:p>
          <a:p>
            <a:r>
              <a:rPr lang="en-US" dirty="0"/>
              <a:t>Pipeline Input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Comment Based Help</a:t>
            </a:r>
          </a:p>
          <a:p>
            <a:r>
              <a:rPr lang="en-US" dirty="0" err="1"/>
              <a:t>SupportShouldProcess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 Best Practices and Style Guide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PowerShell.org</a:t>
            </a:r>
            <a:endParaRPr lang="en-US" dirty="0"/>
          </a:p>
          <a:p>
            <a:r>
              <a:rPr lang="en-US" dirty="0">
                <a:hlinkClick r:id="rId4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5"/>
              </a:rPr>
              <a:t>PowerShell Magazine</a:t>
            </a:r>
            <a:endParaRPr lang="en-US" dirty="0"/>
          </a:p>
          <a:p>
            <a:r>
              <a:rPr lang="en-US" dirty="0">
                <a:hlinkClick r:id="rId6"/>
              </a:rPr>
              <a:t>User Groups</a:t>
            </a:r>
            <a:endParaRPr lang="en-US" dirty="0"/>
          </a:p>
          <a:p>
            <a:r>
              <a:rPr lang="en-US" dirty="0">
                <a:hlinkClick r:id="rId7"/>
              </a:rPr>
              <a:t>Twitter</a:t>
            </a:r>
            <a:endParaRPr lang="en-US" dirty="0"/>
          </a:p>
          <a:p>
            <a:r>
              <a:rPr lang="en-US" dirty="0">
                <a:hlinkClick r:id="rId8"/>
              </a:rPr>
              <a:t>Blogs</a:t>
            </a:r>
            <a:endParaRPr lang="en-US" dirty="0"/>
          </a:p>
          <a:p>
            <a:r>
              <a:rPr lang="en-US" dirty="0">
                <a:hlinkClick r:id="rId9"/>
              </a:rPr>
              <a:t>GitHub</a:t>
            </a:r>
            <a:endParaRPr lang="en-US" dirty="0"/>
          </a:p>
          <a:p>
            <a:r>
              <a:rPr lang="en-US" dirty="0">
                <a:hlinkClick r:id="rId10"/>
              </a:rPr>
              <a:t>Slack</a:t>
            </a:r>
            <a:endParaRPr lang="en-US" dirty="0"/>
          </a:p>
          <a:p>
            <a:r>
              <a:rPr lang="en-US" dirty="0">
                <a:hlinkClick r:id="rId11"/>
              </a:rPr>
              <a:t>Trello</a:t>
            </a:r>
            <a:endParaRPr lang="en-US" dirty="0">
              <a:hlinkClick r:id="rId4"/>
            </a:endParaRPr>
          </a:p>
          <a:p>
            <a:endParaRPr lang="en-US" dirty="0"/>
          </a:p>
          <a:p>
            <a:endParaRPr lang="en-US" dirty="0">
              <a:hlinkClick r:id="rId12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29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1566</TotalTime>
  <Words>169</Words>
  <Application>Microsoft Office PowerPoint</Application>
  <PresentationFormat>On-screen Show (4:3)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Consolas</vt:lpstr>
      <vt:lpstr>Rockwell</vt:lpstr>
      <vt:lpstr>Wingdings</vt:lpstr>
      <vt:lpstr>Advantage</vt:lpstr>
      <vt:lpstr>PowerShell Toolmaking</vt:lpstr>
      <vt:lpstr>Get-Help –Name ‘about_Presenter’</vt:lpstr>
      <vt:lpstr>Write-Output ‘Questions for Audience’</vt:lpstr>
      <vt:lpstr>Set-Content ‘Information to Cover’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145</cp:revision>
  <dcterms:created xsi:type="dcterms:W3CDTF">2015-04-24T20:45:20Z</dcterms:created>
  <dcterms:modified xsi:type="dcterms:W3CDTF">2016-08-20T11:08:20Z</dcterms:modified>
</cp:coreProperties>
</file>